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389" r:id="rId3"/>
    <p:sldId id="273" r:id="rId4"/>
    <p:sldId id="317" r:id="rId5"/>
    <p:sldId id="332" r:id="rId6"/>
    <p:sldId id="334" r:id="rId7"/>
    <p:sldId id="368" r:id="rId8"/>
    <p:sldId id="336" r:id="rId9"/>
    <p:sldId id="337" r:id="rId10"/>
    <p:sldId id="331" r:id="rId11"/>
    <p:sldId id="369" r:id="rId12"/>
    <p:sldId id="345" r:id="rId13"/>
    <p:sldId id="344" r:id="rId14"/>
    <p:sldId id="353" r:id="rId15"/>
    <p:sldId id="360" r:id="rId16"/>
    <p:sldId id="361" r:id="rId17"/>
    <p:sldId id="362" r:id="rId18"/>
    <p:sldId id="374" r:id="rId19"/>
    <p:sldId id="375" r:id="rId20"/>
    <p:sldId id="376" r:id="rId21"/>
    <p:sldId id="377" r:id="rId22"/>
    <p:sldId id="365" r:id="rId23"/>
    <p:sldId id="367" r:id="rId24"/>
    <p:sldId id="359" r:id="rId25"/>
    <p:sldId id="379" r:id="rId26"/>
    <p:sldId id="358" r:id="rId27"/>
    <p:sldId id="380" r:id="rId28"/>
    <p:sldId id="381" r:id="rId29"/>
    <p:sldId id="382" r:id="rId30"/>
    <p:sldId id="383" r:id="rId31"/>
    <p:sldId id="356" r:id="rId32"/>
    <p:sldId id="357" r:id="rId33"/>
    <p:sldId id="384" r:id="rId34"/>
    <p:sldId id="343" r:id="rId35"/>
    <p:sldId id="386" r:id="rId36"/>
    <p:sldId id="388" r:id="rId37"/>
    <p:sldId id="270" r:id="rId38"/>
  </p:sldIdLst>
  <p:sldSz cx="12192000" cy="6858000"/>
  <p:notesSz cx="6858000" cy="9144000"/>
  <p:embeddedFontLst>
    <p:embeddedFont>
      <p:font typeface="메이플스토리" panose="02000800000000000000" pitchFamily="2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fld id="{A59DB5C7-4DD3-49BB-B520-245150566304}" type="datetimeFigureOut">
              <a:rPr lang="ko-KR" altLang="en-US" smtClean="0"/>
              <a:pPr/>
              <a:t>2025-04-24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fld id="{DD531420-6B16-4B54-BF4D-B4C9389982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74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800000000000000" pitchFamily="2" charset="-127"/>
        <a:ea typeface="메이플스토리" panose="020008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800000000000000" pitchFamily="2" charset="-127"/>
        <a:ea typeface="메이플스토리" panose="020008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800000000000000" pitchFamily="2" charset="-127"/>
        <a:ea typeface="메이플스토리" panose="020008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800000000000000" pitchFamily="2" charset="-127"/>
        <a:ea typeface="메이플스토리" panose="020008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800000000000000" pitchFamily="2" charset="-127"/>
        <a:ea typeface="메이플스토리" panose="020008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fld id="{4B5A4239-2786-49E3-B196-9B80BF8A9CEC}" type="datetimeFigureOut">
              <a:rPr lang="ko-KR" altLang="en-US" smtClean="0"/>
              <a:pPr/>
              <a:t>2025-04-24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defRPr>
            </a:lvl1pPr>
          </a:lstStyle>
          <a:p>
            <a:fld id="{D3FB9434-0522-4D64-A27B-BBEB3AA842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메이플스토리" panose="02000800000000000000" pitchFamily="2" charset="-127"/>
          <a:ea typeface="메이플스토리" panose="020008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oauth2/authorize?client_id=1335640889401282671&amp;permissions=8&amp;integration_type=0&amp;scope=bo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&#45348;&#47336;&#47357;.&#54856;&#54168;&#51060;&#51648;.&#54620;&#44397;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659124" y="120469"/>
            <a:ext cx="4873752" cy="1097280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en-US" sz="3200">
                <a:latin typeface="메이플스토리" panose="02000800000000000000" pitchFamily="2" charset="-127"/>
                <a:ea typeface="메이플스토리" panose="02000800000000000000" pitchFamily="2" charset="-127"/>
              </a:rPr>
              <a:t>LiveALone</a:t>
            </a:r>
            <a:endParaRPr sz="32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3" name="Rounded Rectangle 2">
            <a:hlinkClick r:id="rId3"/>
          </p:cNvPr>
          <p:cNvSpPr/>
          <p:nvPr/>
        </p:nvSpPr>
        <p:spPr>
          <a:xfrm>
            <a:off x="6171128" y="5457371"/>
            <a:ext cx="3614541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lang="en-US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5" name="Rounded Rectangle 2">
            <a:hlinkClick r:id="rId4"/>
            <a:extLst>
              <a:ext uri="{FF2B5EF4-FFF2-40B4-BE49-F238E27FC236}">
                <a16:creationId xmlns:a16="http://schemas.microsoft.com/office/drawing/2014/main" id="{FFD2D721-22EE-D4F7-22D5-DEC3B7278709}"/>
              </a:ext>
            </a:extLst>
          </p:cNvPr>
          <p:cNvSpPr/>
          <p:nvPr/>
        </p:nvSpPr>
        <p:spPr>
          <a:xfrm>
            <a:off x="2406331" y="5457371"/>
            <a:ext cx="3614541" cy="731520"/>
          </a:xfrm>
          <a:prstGeom prst="roundRect">
            <a:avLst/>
          </a:prstGeom>
          <a:solidFill>
            <a:srgbClr val="5865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lang="en-US" altLang="ko-KR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Github</a:t>
            </a:r>
            <a:endParaRPr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3BBCFBDD-5D2B-83E0-2F9B-EA1DBDFF1E5E}"/>
              </a:ext>
            </a:extLst>
          </p:cNvPr>
          <p:cNvSpPr/>
          <p:nvPr/>
        </p:nvSpPr>
        <p:spPr>
          <a:xfrm>
            <a:off x="2406332" y="4760686"/>
            <a:ext cx="7379336" cy="532327"/>
          </a:xfrm>
          <a:prstGeom prst="round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Unity</a:t>
            </a:r>
            <a:r>
              <a:rPr lang="ko-KR" altLang="en-US" sz="2400" b="1" dirty="0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제작된 </a:t>
            </a:r>
            <a:r>
              <a:rPr lang="ko-KR" altLang="en-US" sz="2400" b="1" dirty="0" err="1">
                <a:solidFill>
                  <a:srgbClr val="FFFFFF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뱀파이어서바이벌라이크</a:t>
            </a:r>
            <a:endParaRPr sz="2400" b="1" dirty="0">
              <a:solidFill>
                <a:srgbClr val="FFFFFF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2794" y="200515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2D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무한맵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CB84E-414D-45C0-8F8C-3E6F9B5D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366837"/>
            <a:ext cx="4953000" cy="41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B29F5-4AE6-45F1-A970-417C224DAD63}"/>
              </a:ext>
            </a:extLst>
          </p:cNvPr>
          <p:cNvSpPr txBox="1"/>
          <p:nvPr/>
        </p:nvSpPr>
        <p:spPr>
          <a:xfrm>
            <a:off x="5811946" y="1064366"/>
            <a:ext cx="58453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Area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OnTriggerExit2D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본인 범위의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콜라이더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밖으로 빠져나가는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Tile grid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감지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해당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타일맵을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분석하여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플레이어의 동서남북 어디에 있었는지 찾아 낸 다음 자리하고 있던 장소에서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타일맵크기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*2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만큼 진행 방향으로 순간이동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49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112" y="189075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2D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무한맵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B29F5-4AE6-45F1-A970-417C224DAD63}"/>
              </a:ext>
            </a:extLst>
          </p:cNvPr>
          <p:cNvSpPr txBox="1"/>
          <p:nvPr/>
        </p:nvSpPr>
        <p:spPr>
          <a:xfrm>
            <a:off x="5811946" y="1064366"/>
            <a:ext cx="5845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나와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겹쳐있는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무언가가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충돌에서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벗어날때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나의 태그가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Ground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대상과 나의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Vector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서로 빼서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위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왼쪽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오른쪽으로 나갔는지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알아낸후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상하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좌우의 좌표 차이 절대값을 비교하여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상하 인지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좌우 인지 검사 한 후에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그 결과에 따라 나의 크기의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배만큼 그 반대 방향으로 이동합니다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89CA9F-7F25-4255-9894-C705CF30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0" y="881972"/>
            <a:ext cx="52387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5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476" y="135881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Object Pooling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EB158D-D1D0-4541-8467-2DF7BFEC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804862"/>
            <a:ext cx="63912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0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52957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Object Pooling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0034F-B212-44BF-867F-D064DBDA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1" y="1093365"/>
            <a:ext cx="4434496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1C3C6B-D3A3-4635-9046-47F22C9C2465}"/>
              </a:ext>
            </a:extLst>
          </p:cNvPr>
          <p:cNvSpPr txBox="1"/>
          <p:nvPr/>
        </p:nvSpPr>
        <p:spPr>
          <a:xfrm>
            <a:off x="406630" y="4704349"/>
            <a:ext cx="1087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풀에는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프리팹을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등록할 수 있게 구성되어 있고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해당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프리팹을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게임 내에 생성하기 위해선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PoolManager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통하여 생성 요청을 해야 하도록 구현 하였습니다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자연적으로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PoolManager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관리할 객체들을 하위 객체로 보유하게 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FB1B8F-473C-48BC-9EAB-E46713841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36" y="1098030"/>
            <a:ext cx="4143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915" y="180270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통합 매니저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CAF89-0492-465B-ACE5-BBD074BE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28" y="1550550"/>
            <a:ext cx="3695700" cy="1400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04F6F8-F495-4B45-AE0E-51987DB69B8F}"/>
              </a:ext>
            </a:extLst>
          </p:cNvPr>
          <p:cNvSpPr txBox="1"/>
          <p:nvPr/>
        </p:nvSpPr>
        <p:spPr>
          <a:xfrm>
            <a:off x="4507105" y="641935"/>
            <a:ext cx="6671757" cy="271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싱글톤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GameManager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객체를 만들고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Static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선언하여 항상 메모리에 올라와 있도록 표시를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Instance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this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저장하여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GameManager.instance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어떤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객체든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자유로이 관리자 객체에 접근 할 수 있도록 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0807C-063F-427C-AABF-374440A41C34}"/>
              </a:ext>
            </a:extLst>
          </p:cNvPr>
          <p:cNvSpPr txBox="1"/>
          <p:nvPr/>
        </p:nvSpPr>
        <p:spPr>
          <a:xfrm>
            <a:off x="591928" y="3859341"/>
            <a:ext cx="10744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현지화가 필요한 항목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(NPC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대사집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아이템 설명 등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Text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들을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GameManager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가지고있다가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아이템을 생성하는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ItemFactory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그 정보를 보고 아이템을 생성하게 하여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언어 설정 별로 서로 다른 정보의 텍스트가 출력되게 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5927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18115"/>
            <a:ext cx="2571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외부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불러오기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80D4-23FA-4347-8E7B-97BD38772104}"/>
              </a:ext>
            </a:extLst>
          </p:cNvPr>
          <p:cNvSpPr txBox="1"/>
          <p:nvPr/>
        </p:nvSpPr>
        <p:spPr>
          <a:xfrm>
            <a:off x="481208" y="2337916"/>
            <a:ext cx="3288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외부에 작성된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들을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6D06C-2DD9-4090-8CF8-3025A667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8" y="762014"/>
            <a:ext cx="7553325" cy="1552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A5FA-1252-43CA-922A-397C265D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8" y="2927149"/>
            <a:ext cx="2752725" cy="239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EE263D-761E-4442-823F-7C0B2E1D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81" y="2512811"/>
            <a:ext cx="3686175" cy="1609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E27A10-D19D-4EFD-84CC-96177DED9F94}"/>
              </a:ext>
            </a:extLst>
          </p:cNvPr>
          <p:cNvSpPr txBox="1"/>
          <p:nvPr/>
        </p:nvSpPr>
        <p:spPr>
          <a:xfrm>
            <a:off x="439802" y="5340577"/>
            <a:ext cx="2443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전부 읽어옵니다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ECEA0-CC01-4968-9568-12B9794179DB}"/>
              </a:ext>
            </a:extLst>
          </p:cNvPr>
          <p:cNvSpPr txBox="1"/>
          <p:nvPr/>
        </p:nvSpPr>
        <p:spPr>
          <a:xfrm>
            <a:off x="5710335" y="4194243"/>
            <a:ext cx="64816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JsonLoader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컴포넌트는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싱글톤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GameManager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유일하게 달려있으므로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GameManaer.instance.JsonLoader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어떠한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객체든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저장된 정보에 접근 할 수 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1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279" y="237933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현지화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80D4-23FA-4347-8E7B-97BD38772104}"/>
              </a:ext>
            </a:extLst>
          </p:cNvPr>
          <p:cNvSpPr txBox="1"/>
          <p:nvPr/>
        </p:nvSpPr>
        <p:spPr>
          <a:xfrm>
            <a:off x="487648" y="4611980"/>
            <a:ext cx="10744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JsonLoader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JsonUtility.FormJson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읽어옵니다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이때 인자는 해당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경로와 이름인데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이때 인자로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DropItemData_kor.json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주느냐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DropItemData_eng.json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주느냐의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차이로 한글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영어 설정이 달라집니다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C0564B-1B58-4702-8136-E36A0201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67" y="1195545"/>
            <a:ext cx="2847975" cy="2257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E70985-C2AF-437A-BD5B-36ABD72F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8" y="1407425"/>
            <a:ext cx="76390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8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6507" y="187636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현지화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FC6AEA-8B11-4D42-9537-5D10F7A2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98" y="1045611"/>
            <a:ext cx="2908481" cy="4790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0E8AB4-3A99-491C-BE37-880D3182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5414"/>
            <a:ext cx="2908481" cy="48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8551" y="175106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사격을 위해 적을 찾기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80D4-23FA-4347-8E7B-97BD38772104}"/>
              </a:ext>
            </a:extLst>
          </p:cNvPr>
          <p:cNvSpPr txBox="1"/>
          <p:nvPr/>
        </p:nvSpPr>
        <p:spPr>
          <a:xfrm>
            <a:off x="7786083" y="1274283"/>
            <a:ext cx="5822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매 프레임마다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레이케스트를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쏘아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플레이어에게 가장 가까운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Transform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을 찾아 반환합니다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CAD047-6C3F-484D-ACAD-F69B5FD4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0" y="1114425"/>
            <a:ext cx="7239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476" y="206451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자동과 수동의 공통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사격점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80D4-23FA-4347-8E7B-97BD38772104}"/>
              </a:ext>
            </a:extLst>
          </p:cNvPr>
          <p:cNvSpPr txBox="1"/>
          <p:nvPr/>
        </p:nvSpPr>
        <p:spPr>
          <a:xfrm>
            <a:off x="4383250" y="743452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마우스 클릭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화면 터치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수동 공격을 하는 것과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자동공격에 같은 함수를 재 활용 할 수 있도록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00966-2A1E-4FDA-8C6F-4088D1CE6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40" y="3294576"/>
            <a:ext cx="1035035" cy="1035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3EA9F0-70BA-4924-8837-1D7325493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1" y="3294576"/>
            <a:ext cx="8048625" cy="2847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4368D1-EF66-4E22-9958-DF12257E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3" y="713936"/>
            <a:ext cx="3514725" cy="2362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5DCF90-0533-47F7-B8BD-BCC1B840B256}"/>
              </a:ext>
            </a:extLst>
          </p:cNvPr>
          <p:cNvSpPr txBox="1"/>
          <p:nvPr/>
        </p:nvSpPr>
        <p:spPr>
          <a:xfrm>
            <a:off x="8756726" y="4548051"/>
            <a:ext cx="3251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AimPointer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라는 객체를 두어 해당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Transform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위치로 발사하도록 설정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7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9167-07B4-9381-C50A-B65D1877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9DDE7E-4535-433B-C2E4-D4971E798537}"/>
              </a:ext>
            </a:extLst>
          </p:cNvPr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D344AD-D5B2-A0E6-A491-94677DCD6A94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3D0A28-B635-B6F5-55A1-5CB4912AF246}"/>
              </a:ext>
            </a:extLst>
          </p:cNvPr>
          <p:cNvGrpSpPr/>
          <p:nvPr/>
        </p:nvGrpSpPr>
        <p:grpSpPr>
          <a:xfrm>
            <a:off x="4467081" y="2705725"/>
            <a:ext cx="3293103" cy="1446550"/>
            <a:chOff x="3424335" y="2957191"/>
            <a:chExt cx="3293103" cy="14465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049581-E99C-B422-1181-2D42B9FFE927}"/>
                </a:ext>
              </a:extLst>
            </p:cNvPr>
            <p:cNvSpPr txBox="1"/>
            <p:nvPr/>
          </p:nvSpPr>
          <p:spPr>
            <a:xfrm>
              <a:off x="3424335" y="2957191"/>
              <a:ext cx="15022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01</a:t>
              </a:r>
              <a:endParaRPr lang="ko-KR" altLang="en-US" sz="88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ACDCF5-C3E6-3164-9AB7-408EA7F112BC}"/>
                </a:ext>
              </a:extLst>
            </p:cNvPr>
            <p:cNvSpPr txBox="1"/>
            <p:nvPr/>
          </p:nvSpPr>
          <p:spPr>
            <a:xfrm>
              <a:off x="4926563" y="3080301"/>
              <a:ext cx="17908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기획</a:t>
              </a:r>
              <a:endParaRPr lang="en-US" altLang="ko-KR" sz="72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28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6354" y="194076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자동과 수동의 공통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사격점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DCF90-0533-47F7-B8BD-BCC1B840B256}"/>
              </a:ext>
            </a:extLst>
          </p:cNvPr>
          <p:cNvSpPr txBox="1"/>
          <p:nvPr/>
        </p:nvSpPr>
        <p:spPr>
          <a:xfrm>
            <a:off x="2057346" y="4791681"/>
            <a:ext cx="800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AimPointer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매 프레임마다 마우스가 눌렸다면 마우스 위치로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마우스가 눌리지 않았다면 가장 가까운 적 위치로 이동합니다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4DF34-8910-48FB-9A5E-9EB28683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49" y="713936"/>
            <a:ext cx="77533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4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4991" y="135881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사격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bandicam 2023-10-22 23-50-55-986">
            <a:hlinkClick r:id="" action="ppaction://media"/>
            <a:extLst>
              <a:ext uri="{FF2B5EF4-FFF2-40B4-BE49-F238E27FC236}">
                <a16:creationId xmlns:a16="http://schemas.microsoft.com/office/drawing/2014/main" id="{967496FC-19B7-42B6-9EEB-75759993A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5501" y="222320"/>
            <a:ext cx="3597275" cy="65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31" y="195022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드랍 아이템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80D4-23FA-4347-8E7B-97BD38772104}"/>
              </a:ext>
            </a:extLst>
          </p:cNvPr>
          <p:cNvSpPr txBox="1"/>
          <p:nvPr/>
        </p:nvSpPr>
        <p:spPr>
          <a:xfrm>
            <a:off x="5142530" y="1177494"/>
            <a:ext cx="704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적이 죽으며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DropGold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메소드로 골드를 생성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17958C-A315-43C4-8AAC-468F19E0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0" y="2040683"/>
            <a:ext cx="3343275" cy="1409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489AE8-9D0F-4B42-A091-DC9FBE31F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0" y="789202"/>
            <a:ext cx="3952875" cy="1238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DB430A-8D30-4FAB-9ADB-B95336392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0" y="3463614"/>
            <a:ext cx="4914900" cy="2962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EB6CC-DA7C-445A-A7CE-21C90EC1C561}"/>
              </a:ext>
            </a:extLst>
          </p:cNvPr>
          <p:cNvSpPr txBox="1"/>
          <p:nvPr/>
        </p:nvSpPr>
        <p:spPr>
          <a:xfrm>
            <a:off x="4272140" y="2478014"/>
            <a:ext cx="704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골드는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10%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확률로 아이템으로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바뀔수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747D5-B5C7-4E5D-88A1-24CFD610C1A0}"/>
              </a:ext>
            </a:extLst>
          </p:cNvPr>
          <p:cNvSpPr txBox="1"/>
          <p:nvPr/>
        </p:nvSpPr>
        <p:spPr>
          <a:xfrm>
            <a:off x="5915696" y="4128374"/>
            <a:ext cx="7049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아이템은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20%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확률로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희귀 아이템으로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바뀔수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isConfirmedUnique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true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인자로 받으면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100%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확률로 희귀 아이템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(EX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보스 드랍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394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07" y="210388"/>
            <a:ext cx="290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골드 상점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0C1B4-CC63-44F4-9584-9C8F882E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9" y="1454311"/>
            <a:ext cx="5164148" cy="4218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5E9E0A-EB0D-4935-BAEE-67D9A64759F4}"/>
              </a:ext>
            </a:extLst>
          </p:cNvPr>
          <p:cNvSpPr txBox="1"/>
          <p:nvPr/>
        </p:nvSpPr>
        <p:spPr>
          <a:xfrm>
            <a:off x="5786405" y="1454311"/>
            <a:ext cx="53076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상점은 플레이어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스텟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제어를 직접적으로 하지 않고 플레이어에게 제어 요청만 하도록 설계 하였습니다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플레이어는 제어 요청을 받고 실패와 성공 여부만 반환합니다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상점은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실패시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무반응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성공시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골드 감소등의 행위를 반환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8E206-CA27-4E3D-B29C-14EBE2E4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73" y="4799485"/>
            <a:ext cx="36480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597" y="135881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개조상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0E93F2-D51E-4DE8-A0FF-D83AFAF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934800"/>
            <a:ext cx="5762625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6CD07-73B8-450A-91DF-BA20E09138CF}"/>
              </a:ext>
            </a:extLst>
          </p:cNvPr>
          <p:cNvSpPr txBox="1"/>
          <p:nvPr/>
        </p:nvSpPr>
        <p:spPr>
          <a:xfrm>
            <a:off x="6252935" y="934800"/>
            <a:ext cx="5307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개조 또한 무기의 능력치를 직접 변경하지 않고 무기의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LevelUp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메소드를 통해 간접 제어합니다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788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상점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A0877-3504-4A53-A45E-CBE6EFDF7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71" y="1020761"/>
            <a:ext cx="3247427" cy="5442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3B7C66-F71C-4C35-9F08-0C8CA790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36" y="1020761"/>
            <a:ext cx="3243533" cy="5435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7B7A5E-1037-4589-818C-7251177CA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69" y="1020761"/>
            <a:ext cx="3247427" cy="54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6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설계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점사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8B5BDC-1DC3-4A43-9B61-758B01A2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0" y="895350"/>
            <a:ext cx="1981200" cy="2533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85B57C-CE87-45F5-B338-608026D3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23" y="655741"/>
            <a:ext cx="7867650" cy="5419725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5C776FDE-82A1-40F5-B633-50E0C14A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- 51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59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설계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레이저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F4D38-D3DF-4993-938D-1AC6EB7FE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0" y="1048327"/>
            <a:ext cx="1981200" cy="2533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BC80E-BB21-4846-A2CB-BCFED7AA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88" y="924298"/>
            <a:ext cx="6552024" cy="5315358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74FA7C0E-EE10-4F7E-8244-34434A10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- 52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482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설계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체인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라이트닝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53B96-5AAC-4FE9-B6F0-269E45C1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4" y="955582"/>
            <a:ext cx="2028825" cy="28098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DDA518-7874-43E8-9C58-ADBE6617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81" y="738687"/>
            <a:ext cx="7562850" cy="2305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417732-EE99-4E1A-852D-EC7D8824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181" y="2906955"/>
            <a:ext cx="6390976" cy="3718252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C345468C-F3E1-4ED4-A77F-836C4B6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- 53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50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설계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화염방사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71926E-A97A-4B36-97ED-C3C56CA7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17" y="1049486"/>
            <a:ext cx="9460779" cy="5029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269C13-E171-4CE5-BFD3-5B82E383E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2" y="1049486"/>
            <a:ext cx="2028825" cy="2809875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6587AD9-F255-4061-AAA7-27A281AA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- 54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8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718" y="160970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흐름도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3985" y="1134141"/>
            <a:ext cx="5421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해당 슬라이드의 핵심 내용을 적어주세요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37CC1-D022-4C45-83C7-D331C5FCF153}"/>
              </a:ext>
            </a:extLst>
          </p:cNvPr>
          <p:cNvSpPr/>
          <p:nvPr/>
        </p:nvSpPr>
        <p:spPr>
          <a:xfrm>
            <a:off x="-1" y="-1513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3EE1F9-11E5-4A9F-8C94-9F8446FF1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3" y="1473088"/>
            <a:ext cx="7343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무기 설계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샷건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75A83A-77A0-4AEF-A6F9-36A2DAC7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97" y="1208660"/>
            <a:ext cx="8629242" cy="4682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E23BCB-D19C-4F95-8FD0-774FC2E9C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4" y="1219903"/>
            <a:ext cx="2028825" cy="2809875"/>
          </a:xfrm>
          <a:prstGeom prst="rect">
            <a:avLst/>
          </a:prstGeom>
        </p:spPr>
      </p:pic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7FCF5DF8-1EBE-487E-B0E6-0E6FAEA8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- 55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99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알람 시스템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0807C-063F-427C-AABF-374440A41C34}"/>
              </a:ext>
            </a:extLst>
          </p:cNvPr>
          <p:cNvSpPr txBox="1"/>
          <p:nvPr/>
        </p:nvSpPr>
        <p:spPr>
          <a:xfrm>
            <a:off x="7439743" y="976453"/>
            <a:ext cx="4752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알려야 할 내용이 있으면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전역 알람 큐를 불러 삽입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알람은 계속해서 큐가 비었는지 확인하면서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코루틴으로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알람 메시지 표시합니다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C267C9-6463-4A5B-A3C2-A41CB4FC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62" y="874953"/>
            <a:ext cx="3863460" cy="5148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A4547-E041-45D4-89B1-08A61A3EA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3" y="1105786"/>
            <a:ext cx="2200275" cy="1895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FB7C2-43C4-4634-98DF-DB045F23A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5" y="3654109"/>
            <a:ext cx="2533650" cy="1219200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49CE78A-B369-4940-9D51-F506AC6E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- 56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825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적 설계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0807C-063F-427C-AABF-374440A41C34}"/>
              </a:ext>
            </a:extLst>
          </p:cNvPr>
          <p:cNvSpPr txBox="1"/>
          <p:nvPr/>
        </p:nvSpPr>
        <p:spPr>
          <a:xfrm>
            <a:off x="572763" y="1003584"/>
            <a:ext cx="748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하나의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Enemy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프리팹을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사용해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스크립트블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오브젝트를 바꿔주는 방식으로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21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가지의 몬스터를 만들어 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095D92-6E7B-4669-B725-3028F7DD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3" y="2454850"/>
            <a:ext cx="6810375" cy="3971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B81A5B-8372-43F0-B2C3-25B37B628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87" y="1003585"/>
            <a:ext cx="3409950" cy="5476875"/>
          </a:xfrm>
          <a:prstGeom prst="rect">
            <a:avLst/>
          </a:prstGeom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9BB464A-2157-45BC-B862-76BF60DB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- 57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6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BAB415-80A5-4076-9154-DFA0324063E3}"/>
              </a:ext>
            </a:extLst>
          </p:cNvPr>
          <p:cNvGrpSpPr/>
          <p:nvPr/>
        </p:nvGrpSpPr>
        <p:grpSpPr>
          <a:xfrm>
            <a:off x="4467081" y="2705725"/>
            <a:ext cx="3257837" cy="1323439"/>
            <a:chOff x="3424335" y="2957191"/>
            <a:chExt cx="3257837" cy="1323439"/>
          </a:xfrm>
        </p:grpSpPr>
        <p:sp>
          <p:nvSpPr>
            <p:cNvPr id="7" name="TextBox 6"/>
            <p:cNvSpPr txBox="1"/>
            <p:nvPr/>
          </p:nvSpPr>
          <p:spPr>
            <a:xfrm>
              <a:off x="3424335" y="2957191"/>
              <a:ext cx="15022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03</a:t>
              </a:r>
              <a:endParaRPr lang="ko-KR" altLang="en-US" sz="80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DCBB3-EBF0-441D-9166-9E8DB9929B76}"/>
                </a:ext>
              </a:extLst>
            </p:cNvPr>
            <p:cNvSpPr txBox="1"/>
            <p:nvPr/>
          </p:nvSpPr>
          <p:spPr>
            <a:xfrm>
              <a:off x="4926563" y="3080301"/>
              <a:ext cx="17556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출시</a:t>
              </a:r>
              <a:endParaRPr lang="en-US" altLang="ko-KR" sz="72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475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등급 심사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CF58858E-F3FB-4851-92A3-F33E6913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- 60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7D726-AB6D-4B7F-A716-9D4CEE7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33" y="947596"/>
            <a:ext cx="90773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개인정보 처리방침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96A28-FB15-40EC-AED2-8D38BED2722C}"/>
              </a:ext>
            </a:extLst>
          </p:cNvPr>
          <p:cNvSpPr txBox="1"/>
          <p:nvPr/>
        </p:nvSpPr>
        <p:spPr>
          <a:xfrm>
            <a:off x="406630" y="5763832"/>
            <a:ext cx="1190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https://sites.google.com/view/privacy-livealone-game/%ED%99%88</a:t>
            </a: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CF58858E-F3FB-4851-92A3-F33E6913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16999"/>
            <a:ext cx="2743200" cy="365125"/>
          </a:xfrm>
        </p:spPr>
        <p:txBody>
          <a:bodyPr/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Page - 61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662C53-D673-478B-9797-D2B5EB89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869889"/>
            <a:ext cx="10067731" cy="47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19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출시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96A28-FB15-40EC-AED2-8D38BED2722C}"/>
              </a:ext>
            </a:extLst>
          </p:cNvPr>
          <p:cNvSpPr txBox="1"/>
          <p:nvPr/>
        </p:nvSpPr>
        <p:spPr>
          <a:xfrm>
            <a:off x="3097162" y="5669206"/>
            <a:ext cx="526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5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일간의 검토 끝에 게임이 게시되었습니다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54DA3-14AF-4925-8CA5-00921880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29" y="935055"/>
            <a:ext cx="283219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81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61827" y="293859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감사합니다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BAB415-80A5-4076-9154-DFA0324063E3}"/>
              </a:ext>
            </a:extLst>
          </p:cNvPr>
          <p:cNvGrpSpPr/>
          <p:nvPr/>
        </p:nvGrpSpPr>
        <p:grpSpPr>
          <a:xfrm>
            <a:off x="4467081" y="2705725"/>
            <a:ext cx="3257837" cy="1323439"/>
            <a:chOff x="3424335" y="2957191"/>
            <a:chExt cx="3257837" cy="1323439"/>
          </a:xfrm>
        </p:grpSpPr>
        <p:sp>
          <p:nvSpPr>
            <p:cNvPr id="7" name="TextBox 6"/>
            <p:cNvSpPr txBox="1"/>
            <p:nvPr/>
          </p:nvSpPr>
          <p:spPr>
            <a:xfrm>
              <a:off x="3424335" y="2957191"/>
              <a:ext cx="15022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02</a:t>
              </a:r>
              <a:endParaRPr lang="ko-KR" altLang="en-US" sz="80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7DCBB3-EBF0-441D-9166-9E8DB9929B76}"/>
                </a:ext>
              </a:extLst>
            </p:cNvPr>
            <p:cNvSpPr txBox="1"/>
            <p:nvPr/>
          </p:nvSpPr>
          <p:spPr>
            <a:xfrm>
              <a:off x="4926563" y="3080301"/>
              <a:ext cx="17556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구현</a:t>
              </a:r>
              <a:endParaRPr lang="en-US" altLang="ko-KR" sz="72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36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673" y="192180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DCBB3-EBF0-441D-9166-9E8DB9929B76}"/>
              </a:ext>
            </a:extLst>
          </p:cNvPr>
          <p:cNvSpPr txBox="1"/>
          <p:nvPr/>
        </p:nvSpPr>
        <p:spPr>
          <a:xfrm>
            <a:off x="3329858" y="1419308"/>
            <a:ext cx="6495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Body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객체의 최상위 객체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플레이어로서 가져야 할 정보들을 관리하며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타 객체와 플레이어의 이름으로 소통하는 통로 입니다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2BBB3-5187-4C0A-9FDC-9B0BCD6B9033}"/>
              </a:ext>
            </a:extLst>
          </p:cNvPr>
          <p:cNvSpPr txBox="1"/>
          <p:nvPr/>
        </p:nvSpPr>
        <p:spPr>
          <a:xfrm>
            <a:off x="3324208" y="3221720"/>
            <a:ext cx="6753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Arms–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가 장비한 무기들을 관리하는 객체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객체와 무기를 연결해주는 중간관리자 입니다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4DB90-8698-467B-B0E2-D85C93C1F291}"/>
              </a:ext>
            </a:extLst>
          </p:cNvPr>
          <p:cNvSpPr txBox="1"/>
          <p:nvPr/>
        </p:nvSpPr>
        <p:spPr>
          <a:xfrm>
            <a:off x="3255799" y="5128400"/>
            <a:ext cx="679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Legs–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Player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애니메이션을 관리하는 객체 입니다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EFA84-B18F-44D5-AEA3-DC43EAAE9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0" y="918648"/>
            <a:ext cx="2495537" cy="3523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7911A0-D4A4-4D8E-B2C4-92431718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81" y="2653348"/>
            <a:ext cx="2327586" cy="3286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B8B213-1D2C-403D-B1BD-AA87BC093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38" y="3356517"/>
            <a:ext cx="1542022" cy="7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718" y="207364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8064D-CC9D-40BA-A187-38C7A552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29" y="816481"/>
            <a:ext cx="9070081" cy="55283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976CF3-5FFD-4384-BB66-A0B1EB36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21" y="1100526"/>
            <a:ext cx="2000250" cy="9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EA9619-0DF2-4262-ADBB-E15E755693D7}"/>
              </a:ext>
            </a:extLst>
          </p:cNvPr>
          <p:cNvSpPr txBox="1"/>
          <p:nvPr/>
        </p:nvSpPr>
        <p:spPr>
          <a:xfrm>
            <a:off x="9543560" y="224645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하이라키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상의 구조</a:t>
            </a:r>
          </a:p>
        </p:txBody>
      </p:sp>
    </p:spTree>
    <p:extLst>
      <p:ext uri="{BB962C8B-B14F-4D97-AF65-F5344CB8AC3E}">
        <p14:creationId xmlns:p14="http://schemas.microsoft.com/office/powerpoint/2010/main" val="282322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7870" y="178955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A9619-0DF2-4262-ADBB-E15E755693D7}"/>
              </a:ext>
            </a:extLst>
          </p:cNvPr>
          <p:cNvSpPr txBox="1"/>
          <p:nvPr/>
        </p:nvSpPr>
        <p:spPr>
          <a:xfrm>
            <a:off x="4777112" y="857586"/>
            <a:ext cx="7074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객체가 선언되면서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플레이어의 파츠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arms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legs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컴포넌트를 가져옵니다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DF1D9-A644-43E2-B308-8B28F261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0" y="817701"/>
            <a:ext cx="4314825" cy="285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F90879-9FFD-4273-8C4F-C522365D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88" y="2548117"/>
            <a:ext cx="5534025" cy="4029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B1DA84-41CE-4C34-8A2B-2EFFBF1E4E24}"/>
              </a:ext>
            </a:extLst>
          </p:cNvPr>
          <p:cNvSpPr txBox="1"/>
          <p:nvPr/>
        </p:nvSpPr>
        <p:spPr>
          <a:xfrm>
            <a:off x="1949492" y="5394269"/>
            <a:ext cx="4586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플레이어의 </a:t>
            </a:r>
            <a:r>
              <a:rPr lang="en-US" altLang="ko-KR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LateUpdate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에서 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몸통은 마우스를 바라보도록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다리는 이동 방향을 보여주도록 설정 합니다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                                        </a:t>
            </a:r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73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476" y="194076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 이동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9B272-A0D1-4866-A915-C0EBCE49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31" y="1003206"/>
            <a:ext cx="5246137" cy="522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2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7036" y="178897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2D </a:t>
            </a:r>
            <a:r>
              <a:rPr lang="ko-KR" altLang="en-US" sz="2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무한맵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구현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D284F-D09F-4BA8-A14C-A1545367ACE5}"/>
              </a:ext>
            </a:extLst>
          </p:cNvPr>
          <p:cNvSpPr/>
          <p:nvPr/>
        </p:nvSpPr>
        <p:spPr>
          <a:xfrm>
            <a:off x="0" y="23238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BC4ADF-512E-4DC5-B5F1-BF730255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8" y="1061313"/>
            <a:ext cx="4867676" cy="4758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4A06A3-165D-46A8-BE41-555744C0D16B}"/>
              </a:ext>
            </a:extLst>
          </p:cNvPr>
          <p:cNvSpPr txBox="1"/>
          <p:nvPr/>
        </p:nvSpPr>
        <p:spPr>
          <a:xfrm>
            <a:off x="5811946" y="1064366"/>
            <a:ext cx="58453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적색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하나의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Cell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32*32 pix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크기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하나의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Grid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80*80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cell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크기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녹색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감지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Area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는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100*100 Cell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크기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백색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플레이어가 보는 카메라의 크기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640 * 360 pix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크기 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(1920*1080 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해상도의 사항</a:t>
            </a:r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)</a:t>
            </a:r>
          </a:p>
          <a:p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ko-KR" altLang="en-US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93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730</Words>
  <Application>Microsoft Office PowerPoint</Application>
  <PresentationFormat>와이드스크린</PresentationFormat>
  <Paragraphs>147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HanJaeHee</cp:lastModifiedBy>
  <cp:revision>148</cp:revision>
  <dcterms:created xsi:type="dcterms:W3CDTF">2016-12-29T12:06:27Z</dcterms:created>
  <dcterms:modified xsi:type="dcterms:W3CDTF">2025-04-24T14:10:29Z</dcterms:modified>
</cp:coreProperties>
</file>